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70" r:id="rId3"/>
    <p:sldId id="259" r:id="rId4"/>
    <p:sldId id="271" r:id="rId5"/>
    <p:sldId id="260" r:id="rId6"/>
    <p:sldId id="272" r:id="rId7"/>
    <p:sldId id="261" r:id="rId8"/>
    <p:sldId id="273" r:id="rId9"/>
    <p:sldId id="262" r:id="rId10"/>
    <p:sldId id="274" r:id="rId11"/>
    <p:sldId id="263" r:id="rId12"/>
    <p:sldId id="275" r:id="rId13"/>
    <p:sldId id="264" r:id="rId14"/>
    <p:sldId id="276" r:id="rId15"/>
    <p:sldId id="265" r:id="rId16"/>
    <p:sldId id="277" r:id="rId17"/>
    <p:sldId id="266" r:id="rId18"/>
    <p:sldId id="278" r:id="rId19"/>
    <p:sldId id="267" r:id="rId20"/>
    <p:sldId id="279" r:id="rId21"/>
    <p:sldId id="268" r:id="rId22"/>
    <p:sldId id="280" r:id="rId23"/>
    <p:sldId id="269" r:id="rId24"/>
    <p:sldId id="281" r:id="rId25"/>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9" d="100"/>
          <a:sy n="99" d="100"/>
        </p:scale>
        <p:origin x="1944"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531A54F-6FC3-4B97-B654-62F673553C58}" type="datetimeFigureOut">
              <a:rPr lang="en-US" smtClean="0"/>
              <a:t>4/16/2024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43E2CA-9D5E-4553-B8C9-B71EA7F63598}" type="slidenum">
              <a:rPr lang="en-US" smtClean="0"/>
              <a:t>‹#›</a:t>
            </a:fld>
            <a:endParaRPr lang="en-US"/>
          </a:p>
        </p:txBody>
      </p:sp>
    </p:spTree>
    <p:extLst>
      <p:ext uri="{BB962C8B-B14F-4D97-AF65-F5344CB8AC3E}">
        <p14:creationId xmlns:p14="http://schemas.microsoft.com/office/powerpoint/2010/main" val="1200034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531A54F-6FC3-4B97-B654-62F673553C58}" type="datetimeFigureOut">
              <a:rPr lang="en-US" smtClean="0"/>
              <a:t>4/16/2024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43E2CA-9D5E-4553-B8C9-B71EA7F63598}" type="slidenum">
              <a:rPr lang="en-US" smtClean="0"/>
              <a:t>‹#›</a:t>
            </a:fld>
            <a:endParaRPr lang="en-US"/>
          </a:p>
        </p:txBody>
      </p:sp>
    </p:spTree>
    <p:extLst>
      <p:ext uri="{BB962C8B-B14F-4D97-AF65-F5344CB8AC3E}">
        <p14:creationId xmlns:p14="http://schemas.microsoft.com/office/powerpoint/2010/main" val="39247667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531A54F-6FC3-4B97-B654-62F673553C58}" type="datetimeFigureOut">
              <a:rPr lang="en-US" smtClean="0"/>
              <a:t>4/16/2024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43E2CA-9D5E-4553-B8C9-B71EA7F63598}" type="slidenum">
              <a:rPr lang="en-US" smtClean="0"/>
              <a:t>‹#›</a:t>
            </a:fld>
            <a:endParaRPr lang="en-US"/>
          </a:p>
        </p:txBody>
      </p:sp>
    </p:spTree>
    <p:extLst>
      <p:ext uri="{BB962C8B-B14F-4D97-AF65-F5344CB8AC3E}">
        <p14:creationId xmlns:p14="http://schemas.microsoft.com/office/powerpoint/2010/main" val="34712031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531A54F-6FC3-4B97-B654-62F673553C58}" type="datetimeFigureOut">
              <a:rPr lang="en-US" smtClean="0"/>
              <a:t>4/16/2024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43E2CA-9D5E-4553-B8C9-B71EA7F63598}" type="slidenum">
              <a:rPr lang="en-US" smtClean="0"/>
              <a:t>‹#›</a:t>
            </a:fld>
            <a:endParaRPr lang="en-US"/>
          </a:p>
        </p:txBody>
      </p:sp>
    </p:spTree>
    <p:extLst>
      <p:ext uri="{BB962C8B-B14F-4D97-AF65-F5344CB8AC3E}">
        <p14:creationId xmlns:p14="http://schemas.microsoft.com/office/powerpoint/2010/main" val="777275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531A54F-6FC3-4B97-B654-62F673553C58}" type="datetimeFigureOut">
              <a:rPr lang="en-US" smtClean="0"/>
              <a:t>4/16/2024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43E2CA-9D5E-4553-B8C9-B71EA7F63598}" type="slidenum">
              <a:rPr lang="en-US" smtClean="0"/>
              <a:t>‹#›</a:t>
            </a:fld>
            <a:endParaRPr lang="en-US"/>
          </a:p>
        </p:txBody>
      </p:sp>
    </p:spTree>
    <p:extLst>
      <p:ext uri="{BB962C8B-B14F-4D97-AF65-F5344CB8AC3E}">
        <p14:creationId xmlns:p14="http://schemas.microsoft.com/office/powerpoint/2010/main" val="9079904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531A54F-6FC3-4B97-B654-62F673553C58}" type="datetimeFigureOut">
              <a:rPr lang="en-US" smtClean="0"/>
              <a:t>4/16/2024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43E2CA-9D5E-4553-B8C9-B71EA7F63598}" type="slidenum">
              <a:rPr lang="en-US" smtClean="0"/>
              <a:t>‹#›</a:t>
            </a:fld>
            <a:endParaRPr lang="en-US"/>
          </a:p>
        </p:txBody>
      </p:sp>
    </p:spTree>
    <p:extLst>
      <p:ext uri="{BB962C8B-B14F-4D97-AF65-F5344CB8AC3E}">
        <p14:creationId xmlns:p14="http://schemas.microsoft.com/office/powerpoint/2010/main" val="31287084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531A54F-6FC3-4B97-B654-62F673553C58}" type="datetimeFigureOut">
              <a:rPr lang="en-US" smtClean="0"/>
              <a:t>4/16/2024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843E2CA-9D5E-4553-B8C9-B71EA7F63598}" type="slidenum">
              <a:rPr lang="en-US" smtClean="0"/>
              <a:t>‹#›</a:t>
            </a:fld>
            <a:endParaRPr lang="en-US"/>
          </a:p>
        </p:txBody>
      </p:sp>
    </p:spTree>
    <p:extLst>
      <p:ext uri="{BB962C8B-B14F-4D97-AF65-F5344CB8AC3E}">
        <p14:creationId xmlns:p14="http://schemas.microsoft.com/office/powerpoint/2010/main" val="32260018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531A54F-6FC3-4B97-B654-62F673553C58}" type="datetimeFigureOut">
              <a:rPr lang="en-US" smtClean="0"/>
              <a:t>4/16/2024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843E2CA-9D5E-4553-B8C9-B71EA7F63598}" type="slidenum">
              <a:rPr lang="en-US" smtClean="0"/>
              <a:t>‹#›</a:t>
            </a:fld>
            <a:endParaRPr lang="en-US"/>
          </a:p>
        </p:txBody>
      </p:sp>
    </p:spTree>
    <p:extLst>
      <p:ext uri="{BB962C8B-B14F-4D97-AF65-F5344CB8AC3E}">
        <p14:creationId xmlns:p14="http://schemas.microsoft.com/office/powerpoint/2010/main" val="4223650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31A54F-6FC3-4B97-B654-62F673553C58}" type="datetimeFigureOut">
              <a:rPr lang="en-US" smtClean="0"/>
              <a:t>4/16/2024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843E2CA-9D5E-4553-B8C9-B71EA7F63598}" type="slidenum">
              <a:rPr lang="en-US" smtClean="0"/>
              <a:t>‹#›</a:t>
            </a:fld>
            <a:endParaRPr lang="en-US"/>
          </a:p>
        </p:txBody>
      </p:sp>
    </p:spTree>
    <p:extLst>
      <p:ext uri="{BB962C8B-B14F-4D97-AF65-F5344CB8AC3E}">
        <p14:creationId xmlns:p14="http://schemas.microsoft.com/office/powerpoint/2010/main" val="1948591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531A54F-6FC3-4B97-B654-62F673553C58}" type="datetimeFigureOut">
              <a:rPr lang="en-US" smtClean="0"/>
              <a:t>4/16/2024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43E2CA-9D5E-4553-B8C9-B71EA7F63598}" type="slidenum">
              <a:rPr lang="en-US" smtClean="0"/>
              <a:t>‹#›</a:t>
            </a:fld>
            <a:endParaRPr lang="en-US"/>
          </a:p>
        </p:txBody>
      </p:sp>
    </p:spTree>
    <p:extLst>
      <p:ext uri="{BB962C8B-B14F-4D97-AF65-F5344CB8AC3E}">
        <p14:creationId xmlns:p14="http://schemas.microsoft.com/office/powerpoint/2010/main" val="33401804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531A54F-6FC3-4B97-B654-62F673553C58}" type="datetimeFigureOut">
              <a:rPr lang="en-US" smtClean="0"/>
              <a:t>4/16/2024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43E2CA-9D5E-4553-B8C9-B71EA7F63598}" type="slidenum">
              <a:rPr lang="en-US" smtClean="0"/>
              <a:t>‹#›</a:t>
            </a:fld>
            <a:endParaRPr lang="en-US"/>
          </a:p>
        </p:txBody>
      </p:sp>
    </p:spTree>
    <p:extLst>
      <p:ext uri="{BB962C8B-B14F-4D97-AF65-F5344CB8AC3E}">
        <p14:creationId xmlns:p14="http://schemas.microsoft.com/office/powerpoint/2010/main" val="34198359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31A54F-6FC3-4B97-B654-62F673553C58}" type="datetimeFigureOut">
              <a:rPr lang="en-US" smtClean="0"/>
              <a:t>4/16/2024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43E2CA-9D5E-4553-B8C9-B71EA7F63598}" type="slidenum">
              <a:rPr lang="en-US" smtClean="0"/>
              <a:t>‹#›</a:t>
            </a:fld>
            <a:endParaRPr lang="en-US"/>
          </a:p>
        </p:txBody>
      </p:sp>
    </p:spTree>
    <p:extLst>
      <p:ext uri="{BB962C8B-B14F-4D97-AF65-F5344CB8AC3E}">
        <p14:creationId xmlns:p14="http://schemas.microsoft.com/office/powerpoint/2010/main" val="5748492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2" descr="C:\Users\tom\Pictures\EvangeCube\EC1-Creation.jpg"/>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667165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9AB673F-A6C6-5839-1313-AE96CBAFCE70}"/>
              </a:ext>
            </a:extLst>
          </p:cNvPr>
          <p:cNvSpPr>
            <a:spLocks noGrp="1"/>
          </p:cNvSpPr>
          <p:nvPr>
            <p:ph idx="1"/>
          </p:nvPr>
        </p:nvSpPr>
        <p:spPr>
          <a:xfrm>
            <a:off x="628650" y="468463"/>
            <a:ext cx="7886700" cy="4351338"/>
          </a:xfrm>
        </p:spPr>
        <p:txBody>
          <a:bodyPr/>
          <a:lstStyle/>
          <a:p>
            <a:pPr marL="0" indent="0" algn="ctr">
              <a:buNone/>
            </a:pPr>
            <a:r>
              <a:rPr lang="en-US" dirty="0"/>
              <a:t>Raises a Widow’s Son</a:t>
            </a:r>
          </a:p>
          <a:p>
            <a:pPr marL="0" indent="0" algn="ctr">
              <a:buNone/>
            </a:pPr>
            <a:r>
              <a:rPr lang="en-US" b="1" dirty="0"/>
              <a:t>Luke 7</a:t>
            </a:r>
          </a:p>
          <a:p>
            <a:pPr marL="0" indent="0" algn="ctr">
              <a:buNone/>
            </a:pPr>
            <a:r>
              <a:rPr lang="en-US" b="1" dirty="0"/>
              <a:t>Lucas 7</a:t>
            </a:r>
          </a:p>
        </p:txBody>
      </p:sp>
      <p:pic>
        <p:nvPicPr>
          <p:cNvPr id="2" name="Picture 1">
            <a:extLst>
              <a:ext uri="{FF2B5EF4-FFF2-40B4-BE49-F238E27FC236}">
                <a16:creationId xmlns:a16="http://schemas.microsoft.com/office/drawing/2014/main" id="{57FC31E4-6486-9A40-75EE-80183D765327}"/>
              </a:ext>
            </a:extLst>
          </p:cNvPr>
          <p:cNvPicPr>
            <a:picLocks noChangeAspect="1"/>
          </p:cNvPicPr>
          <p:nvPr/>
        </p:nvPicPr>
        <p:blipFill>
          <a:blip r:embed="rId2"/>
          <a:stretch>
            <a:fillRect/>
          </a:stretch>
        </p:blipFill>
        <p:spPr>
          <a:xfrm>
            <a:off x="2855494" y="2273968"/>
            <a:ext cx="3256548" cy="2442411"/>
          </a:xfrm>
          <a:prstGeom prst="rect">
            <a:avLst/>
          </a:prstGeom>
        </p:spPr>
      </p:pic>
    </p:spTree>
    <p:extLst>
      <p:ext uri="{BB962C8B-B14F-4D97-AF65-F5344CB8AC3E}">
        <p14:creationId xmlns:p14="http://schemas.microsoft.com/office/powerpoint/2010/main" val="13523826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2" descr="C:\Users\tom\Pictures\EvangeCube\EC6-Jesus-Jairus-Daughter.jpg"/>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437994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9AB673F-A6C6-5839-1313-AE96CBAFCE70}"/>
              </a:ext>
            </a:extLst>
          </p:cNvPr>
          <p:cNvSpPr>
            <a:spLocks noGrp="1"/>
          </p:cNvSpPr>
          <p:nvPr>
            <p:ph idx="1"/>
          </p:nvPr>
        </p:nvSpPr>
        <p:spPr>
          <a:xfrm>
            <a:off x="628650" y="660968"/>
            <a:ext cx="7886700" cy="4351338"/>
          </a:xfrm>
        </p:spPr>
        <p:txBody>
          <a:bodyPr/>
          <a:lstStyle/>
          <a:p>
            <a:pPr marL="0" indent="0" algn="ctr">
              <a:buNone/>
            </a:pPr>
            <a:r>
              <a:rPr lang="en-US" dirty="0"/>
              <a:t>Calming the Storm</a:t>
            </a:r>
          </a:p>
          <a:p>
            <a:pPr marL="0" indent="0" algn="ctr">
              <a:buNone/>
            </a:pPr>
            <a:r>
              <a:rPr lang="en-US" b="1" dirty="0"/>
              <a:t>Mark 4</a:t>
            </a:r>
          </a:p>
          <a:p>
            <a:pPr marL="0" indent="0" algn="ctr">
              <a:buNone/>
            </a:pPr>
            <a:r>
              <a:rPr lang="en-US" b="1" dirty="0"/>
              <a:t>Marcos 4</a:t>
            </a:r>
          </a:p>
        </p:txBody>
      </p:sp>
      <p:pic>
        <p:nvPicPr>
          <p:cNvPr id="2" name="Picture 1">
            <a:extLst>
              <a:ext uri="{FF2B5EF4-FFF2-40B4-BE49-F238E27FC236}">
                <a16:creationId xmlns:a16="http://schemas.microsoft.com/office/drawing/2014/main" id="{DF6FDEBE-B61B-4BF3-2E42-B74128C7CA3D}"/>
              </a:ext>
            </a:extLst>
          </p:cNvPr>
          <p:cNvPicPr>
            <a:picLocks noChangeAspect="1"/>
          </p:cNvPicPr>
          <p:nvPr/>
        </p:nvPicPr>
        <p:blipFill>
          <a:blip r:embed="rId2"/>
          <a:stretch>
            <a:fillRect/>
          </a:stretch>
        </p:blipFill>
        <p:spPr>
          <a:xfrm>
            <a:off x="2881162" y="2237875"/>
            <a:ext cx="3279006" cy="2459254"/>
          </a:xfrm>
          <a:prstGeom prst="rect">
            <a:avLst/>
          </a:prstGeom>
        </p:spPr>
      </p:pic>
    </p:spTree>
    <p:extLst>
      <p:ext uri="{BB962C8B-B14F-4D97-AF65-F5344CB8AC3E}">
        <p14:creationId xmlns:p14="http://schemas.microsoft.com/office/powerpoint/2010/main" val="12844071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2" descr="C:\Users\tom\Pictures\EvangeCube\EC7-Jesus-Storm.jpg"/>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030880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9AB673F-A6C6-5839-1313-AE96CBAFCE70}"/>
              </a:ext>
            </a:extLst>
          </p:cNvPr>
          <p:cNvSpPr>
            <a:spLocks noGrp="1"/>
          </p:cNvSpPr>
          <p:nvPr>
            <p:ph idx="1"/>
          </p:nvPr>
        </p:nvSpPr>
        <p:spPr>
          <a:xfrm>
            <a:off x="933651" y="539015"/>
            <a:ext cx="7064944" cy="5637948"/>
          </a:xfrm>
        </p:spPr>
        <p:txBody>
          <a:bodyPr/>
          <a:lstStyle/>
          <a:p>
            <a:pPr marL="0" indent="0" algn="ctr">
              <a:buNone/>
            </a:pPr>
            <a:r>
              <a:rPr lang="en-US" dirty="0"/>
              <a:t>The Cross</a:t>
            </a:r>
          </a:p>
          <a:p>
            <a:pPr marL="0" indent="0" algn="ctr">
              <a:buNone/>
            </a:pPr>
            <a:r>
              <a:rPr lang="en-US" sz="1800" b="1" dirty="0"/>
              <a:t>Romans 5:8 </a:t>
            </a:r>
            <a:r>
              <a:rPr lang="en-US" sz="1800" dirty="0"/>
              <a:t>But God demonstrates his own love for us in this: While we were still sinners, Christ died for us.</a:t>
            </a:r>
          </a:p>
          <a:p>
            <a:pPr marL="0" indent="0" algn="ctr">
              <a:buNone/>
            </a:pPr>
            <a:r>
              <a:rPr lang="pt-BR" sz="1800" b="1" dirty="0"/>
              <a:t>Romanos 5:8</a:t>
            </a:r>
            <a:r>
              <a:rPr lang="pt-BR" sz="1800" dirty="0"/>
              <a:t> Mas Deus nos mostrou o quanto nos ama: Cristo morreu por nós quando ainda vivíamos no pecado. </a:t>
            </a:r>
          </a:p>
          <a:p>
            <a:pPr marL="0" indent="0" algn="ctr">
              <a:buNone/>
            </a:pPr>
            <a:r>
              <a:rPr lang="pt-BR" sz="1800" b="1" dirty="0"/>
              <a:t>2 Corinthians 5:21 </a:t>
            </a:r>
            <a:r>
              <a:rPr lang="en-US" sz="1800" dirty="0"/>
              <a:t>God made him who had no sin to be sin for us, so that in him we might become the righteousness of God.</a:t>
            </a:r>
          </a:p>
          <a:p>
            <a:pPr marL="0" indent="0" algn="ctr">
              <a:buNone/>
            </a:pPr>
            <a:r>
              <a:rPr lang="en-US" sz="1800" b="1" dirty="0"/>
              <a:t>2Coríntios 5:21 </a:t>
            </a:r>
            <a:r>
              <a:rPr lang="pt-BR" sz="1800" dirty="0"/>
              <a:t>Em Cristo não havia pecado. Mas Deus colocou sobre Cristo a culpa dos nossos pecados para que nós, em união com ele, vivamos de acordo com a vontade de Deus.</a:t>
            </a:r>
            <a:endParaRPr lang="en-US" sz="1800" dirty="0"/>
          </a:p>
          <a:p>
            <a:pPr marL="0" indent="0" algn="ctr">
              <a:buNone/>
            </a:pPr>
            <a:endParaRPr lang="en-US" sz="1400" dirty="0"/>
          </a:p>
        </p:txBody>
      </p:sp>
      <p:pic>
        <p:nvPicPr>
          <p:cNvPr id="2" name="Picture 1">
            <a:extLst>
              <a:ext uri="{FF2B5EF4-FFF2-40B4-BE49-F238E27FC236}">
                <a16:creationId xmlns:a16="http://schemas.microsoft.com/office/drawing/2014/main" id="{018847E4-6CD8-B23C-3FB3-9C7323973E85}"/>
              </a:ext>
            </a:extLst>
          </p:cNvPr>
          <p:cNvPicPr>
            <a:picLocks noChangeAspect="1"/>
          </p:cNvPicPr>
          <p:nvPr/>
        </p:nvPicPr>
        <p:blipFill>
          <a:blip r:embed="rId2"/>
          <a:stretch>
            <a:fillRect/>
          </a:stretch>
        </p:blipFill>
        <p:spPr>
          <a:xfrm>
            <a:off x="3014311" y="4118409"/>
            <a:ext cx="3115378" cy="2336533"/>
          </a:xfrm>
          <a:prstGeom prst="rect">
            <a:avLst/>
          </a:prstGeom>
        </p:spPr>
      </p:pic>
    </p:spTree>
    <p:extLst>
      <p:ext uri="{BB962C8B-B14F-4D97-AF65-F5344CB8AC3E}">
        <p14:creationId xmlns:p14="http://schemas.microsoft.com/office/powerpoint/2010/main" val="10707140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2" descr="C:\Users\tom\Pictures\EvangeCube\EC8-Crucifixion.jpg"/>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11223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9AB673F-A6C6-5839-1313-AE96CBAFCE70}"/>
              </a:ext>
            </a:extLst>
          </p:cNvPr>
          <p:cNvSpPr>
            <a:spLocks noGrp="1"/>
          </p:cNvSpPr>
          <p:nvPr>
            <p:ph idx="1"/>
          </p:nvPr>
        </p:nvSpPr>
        <p:spPr>
          <a:xfrm>
            <a:off x="909586" y="574341"/>
            <a:ext cx="7324826" cy="4351338"/>
          </a:xfrm>
        </p:spPr>
        <p:txBody>
          <a:bodyPr/>
          <a:lstStyle/>
          <a:p>
            <a:pPr marL="0" indent="0" algn="ctr">
              <a:buNone/>
            </a:pPr>
            <a:r>
              <a:rPr lang="en-US" dirty="0"/>
              <a:t>Empty Tomb</a:t>
            </a:r>
          </a:p>
          <a:p>
            <a:pPr marL="0" indent="0" algn="ctr">
              <a:buNone/>
            </a:pPr>
            <a:r>
              <a:rPr lang="en-US" sz="1600" b="1" dirty="0"/>
              <a:t>John 10:17-18 </a:t>
            </a:r>
            <a:r>
              <a:rPr lang="en-US" sz="1600" dirty="0"/>
              <a:t>The reason my Father loves me is that I lay down my life—only to take it up again. 18No one takes it from me, but I lay it down of my own accord. I have authority to lay it down and authority to take it up again. </a:t>
            </a:r>
          </a:p>
          <a:p>
            <a:pPr marL="0" indent="0" algn="ctr">
              <a:buNone/>
            </a:pPr>
            <a:r>
              <a:rPr lang="pt-BR" sz="1600" b="1" dirty="0"/>
              <a:t>João 10 17-18 </a:t>
            </a:r>
            <a:r>
              <a:rPr lang="pt-BR" sz="1600" dirty="0"/>
              <a:t>O Pai me ama porque eu dou a minha vida para recebê-la outra vez. Ninguém tira a minha vida de mim, mas eu a dou por minha própria vontade.  Tenho o direito de dá-la e de tornar a recebê-la, pois foi isso o que o meu Pai me mandou fazer.</a:t>
            </a:r>
          </a:p>
          <a:p>
            <a:pPr marL="0" indent="0" algn="ctr">
              <a:buNone/>
            </a:pPr>
            <a:r>
              <a:rPr lang="en-US" sz="1600" b="1" dirty="0"/>
              <a:t>Matthew 28:5-6 </a:t>
            </a:r>
            <a:r>
              <a:rPr lang="en-US" sz="1600" dirty="0"/>
              <a:t>The angel said to the women, “Do not be afraid, for I know that you are looking for Jesus, who was crucified. He is not here; he has risen, just as he said. Come and see the place where he lay.</a:t>
            </a:r>
          </a:p>
          <a:p>
            <a:pPr marL="0" indent="0" algn="ctr">
              <a:buNone/>
            </a:pPr>
            <a:r>
              <a:rPr lang="en-US" sz="1600" b="1" dirty="0"/>
              <a:t>Mateus 28:5-6 </a:t>
            </a:r>
            <a:r>
              <a:rPr lang="pt-BR" sz="1600" dirty="0"/>
              <a:t>Então o anjo disse para as mulheres: — Não tenham medo! Sei que vocês estão procurando Jesus, que foi crucificado, 6mas ele não está aqui; já foi ressuscitado, como tinha dito. Venham ver o lugar onde ele foi posto. </a:t>
            </a:r>
            <a:endParaRPr lang="en-US" sz="1600" dirty="0"/>
          </a:p>
        </p:txBody>
      </p:sp>
      <p:pic>
        <p:nvPicPr>
          <p:cNvPr id="2" name="Picture 1">
            <a:extLst>
              <a:ext uri="{FF2B5EF4-FFF2-40B4-BE49-F238E27FC236}">
                <a16:creationId xmlns:a16="http://schemas.microsoft.com/office/drawing/2014/main" id="{34DAD290-B820-4F87-B37F-68CF6C97A863}"/>
              </a:ext>
            </a:extLst>
          </p:cNvPr>
          <p:cNvPicPr>
            <a:picLocks noChangeAspect="1"/>
          </p:cNvPicPr>
          <p:nvPr/>
        </p:nvPicPr>
        <p:blipFill>
          <a:blip r:embed="rId2"/>
          <a:stretch>
            <a:fillRect/>
          </a:stretch>
        </p:blipFill>
        <p:spPr>
          <a:xfrm>
            <a:off x="2998268" y="4203831"/>
            <a:ext cx="3147463" cy="2360597"/>
          </a:xfrm>
          <a:prstGeom prst="rect">
            <a:avLst/>
          </a:prstGeom>
        </p:spPr>
      </p:pic>
    </p:spTree>
    <p:extLst>
      <p:ext uri="{BB962C8B-B14F-4D97-AF65-F5344CB8AC3E}">
        <p14:creationId xmlns:p14="http://schemas.microsoft.com/office/powerpoint/2010/main" val="33793971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2" descr="C:\Users\tom\Pictures\EvangeCube\EC9-Resurrection.jpg"/>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8254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9AB673F-A6C6-5839-1313-AE96CBAFCE70}"/>
              </a:ext>
            </a:extLst>
          </p:cNvPr>
          <p:cNvSpPr>
            <a:spLocks noGrp="1"/>
          </p:cNvSpPr>
          <p:nvPr>
            <p:ph idx="1"/>
          </p:nvPr>
        </p:nvSpPr>
        <p:spPr>
          <a:xfrm>
            <a:off x="962526" y="352960"/>
            <a:ext cx="7161196" cy="4351338"/>
          </a:xfrm>
        </p:spPr>
        <p:txBody>
          <a:bodyPr/>
          <a:lstStyle/>
          <a:p>
            <a:pPr marL="0" indent="0" algn="ctr">
              <a:buNone/>
            </a:pPr>
            <a:r>
              <a:rPr lang="en-US" dirty="0"/>
              <a:t>Jesus and Disciples after Resurrection</a:t>
            </a:r>
          </a:p>
          <a:p>
            <a:pPr marL="0" indent="0" algn="ctr">
              <a:buNone/>
            </a:pPr>
            <a:r>
              <a:rPr lang="en-US" sz="1800" b="1" dirty="0"/>
              <a:t>John 20:19 </a:t>
            </a:r>
            <a:r>
              <a:rPr lang="en-US" sz="1800" dirty="0"/>
              <a:t>On the evening of that first day of the week, when the disciples were together, with the doors locked for fear of the Jewish leaders, Jesus came and stood among them and said, “Peace be with you!”</a:t>
            </a:r>
          </a:p>
          <a:p>
            <a:pPr marL="0" indent="0" algn="ctr">
              <a:buNone/>
            </a:pPr>
            <a:r>
              <a:rPr lang="en-US" sz="1800" dirty="0"/>
              <a:t>The Bible records about 10 appearances after the resurrection, once to 500 people.</a:t>
            </a:r>
          </a:p>
          <a:p>
            <a:pPr marL="0" indent="0" algn="ctr">
              <a:buNone/>
            </a:pPr>
            <a:r>
              <a:rPr lang="pt-BR" sz="1800" b="1" dirty="0"/>
              <a:t>João 20:19 </a:t>
            </a:r>
            <a:r>
              <a:rPr lang="pt-BR" sz="1800" dirty="0"/>
              <a:t>Naquele mesmo domingo, à tarde, os discípulos de Jesus estavam reunidos de portas trancadas, com medo dos líderes judeus. Então Jesus chegou, ficou no meio deles e disse:— </a:t>
            </a:r>
            <a:br>
              <a:rPr lang="pt-BR" sz="1800" dirty="0"/>
            </a:br>
            <a:r>
              <a:rPr lang="pt-BR" sz="1800" dirty="0"/>
              <a:t>Que a paz esteja com vocês!</a:t>
            </a:r>
            <a:endParaRPr lang="en-US" sz="1800" dirty="0"/>
          </a:p>
        </p:txBody>
      </p:sp>
      <p:pic>
        <p:nvPicPr>
          <p:cNvPr id="2" name="Picture 1">
            <a:extLst>
              <a:ext uri="{FF2B5EF4-FFF2-40B4-BE49-F238E27FC236}">
                <a16:creationId xmlns:a16="http://schemas.microsoft.com/office/drawing/2014/main" id="{3464E4B8-EB97-3F27-6A0C-819AA3982EF0}"/>
              </a:ext>
            </a:extLst>
          </p:cNvPr>
          <p:cNvPicPr>
            <a:picLocks noChangeAspect="1"/>
          </p:cNvPicPr>
          <p:nvPr/>
        </p:nvPicPr>
        <p:blipFill>
          <a:blip r:embed="rId2"/>
          <a:stretch>
            <a:fillRect/>
          </a:stretch>
        </p:blipFill>
        <p:spPr>
          <a:xfrm>
            <a:off x="2861911" y="3662412"/>
            <a:ext cx="3420178" cy="2565133"/>
          </a:xfrm>
          <a:prstGeom prst="rect">
            <a:avLst/>
          </a:prstGeom>
        </p:spPr>
      </p:pic>
    </p:spTree>
    <p:extLst>
      <p:ext uri="{BB962C8B-B14F-4D97-AF65-F5344CB8AC3E}">
        <p14:creationId xmlns:p14="http://schemas.microsoft.com/office/powerpoint/2010/main" val="16063016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2" descr="C:\Users\tom\Pictures\EvangeCube\EC10-Upper-Room.jpg"/>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474575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9AB673F-A6C6-5839-1313-AE96CBAFCE70}"/>
              </a:ext>
            </a:extLst>
          </p:cNvPr>
          <p:cNvSpPr>
            <a:spLocks noGrp="1"/>
          </p:cNvSpPr>
          <p:nvPr>
            <p:ph idx="1"/>
          </p:nvPr>
        </p:nvSpPr>
        <p:spPr>
          <a:xfrm>
            <a:off x="827773" y="593592"/>
            <a:ext cx="7247824" cy="4351338"/>
          </a:xfrm>
        </p:spPr>
        <p:txBody>
          <a:bodyPr/>
          <a:lstStyle/>
          <a:p>
            <a:pPr marL="0" indent="0" algn="ctr">
              <a:buNone/>
            </a:pPr>
            <a:r>
              <a:rPr lang="en-US" dirty="0"/>
              <a:t>Eden</a:t>
            </a:r>
          </a:p>
          <a:p>
            <a:pPr marL="0" indent="0" algn="ctr">
              <a:lnSpc>
                <a:spcPct val="100000"/>
              </a:lnSpc>
              <a:spcBef>
                <a:spcPts val="0"/>
              </a:spcBef>
              <a:buNone/>
            </a:pPr>
            <a:r>
              <a:rPr lang="en-US" sz="1800" b="1" dirty="0"/>
              <a:t>Genesis 1:27 </a:t>
            </a:r>
            <a:r>
              <a:rPr lang="en-US" sz="1800" dirty="0"/>
              <a:t>So God created mankind in his own image, in the image of God he created </a:t>
            </a:r>
            <a:r>
              <a:rPr lang="en-US" sz="1800" dirty="0" err="1"/>
              <a:t>them;male</a:t>
            </a:r>
            <a:r>
              <a:rPr lang="en-US" sz="1800" dirty="0"/>
              <a:t> and female he created them. </a:t>
            </a:r>
          </a:p>
          <a:p>
            <a:pPr marL="0" indent="0" algn="ctr">
              <a:lnSpc>
                <a:spcPct val="100000"/>
              </a:lnSpc>
              <a:spcBef>
                <a:spcPts val="0"/>
              </a:spcBef>
              <a:buNone/>
            </a:pPr>
            <a:r>
              <a:rPr lang="en-US" sz="1800" b="1" dirty="0"/>
              <a:t>Genesis 1:31 </a:t>
            </a:r>
            <a:r>
              <a:rPr lang="en-US" sz="1800" dirty="0"/>
              <a:t>God saw all that he had made, and it was very good. </a:t>
            </a:r>
          </a:p>
          <a:p>
            <a:pPr marL="0" indent="0" algn="ctr">
              <a:lnSpc>
                <a:spcPct val="100000"/>
              </a:lnSpc>
              <a:spcBef>
                <a:spcPts val="0"/>
              </a:spcBef>
              <a:buNone/>
            </a:pPr>
            <a:endParaRPr lang="pt-BR" sz="1800" dirty="0"/>
          </a:p>
          <a:p>
            <a:pPr marL="0" indent="0" algn="ctr">
              <a:lnSpc>
                <a:spcPct val="100000"/>
              </a:lnSpc>
              <a:spcBef>
                <a:spcPts val="0"/>
              </a:spcBef>
              <a:buNone/>
            </a:pPr>
            <a:r>
              <a:rPr lang="pt-BR" sz="1800" b="1" dirty="0"/>
              <a:t>Gênesis 1:27 </a:t>
            </a:r>
            <a:r>
              <a:rPr lang="pt-BR" sz="1800" dirty="0"/>
              <a:t>Assim Deus criou os seres humanos; ele os criou parecidos com Deus. Ele os criou homem e mulher</a:t>
            </a:r>
          </a:p>
          <a:p>
            <a:pPr marL="0" indent="0" algn="ctr">
              <a:lnSpc>
                <a:spcPct val="100000"/>
              </a:lnSpc>
              <a:spcBef>
                <a:spcPts val="0"/>
              </a:spcBef>
              <a:buNone/>
            </a:pPr>
            <a:r>
              <a:rPr lang="pt-BR" sz="1800" b="1" dirty="0"/>
              <a:t>Gênesis 1:31 </a:t>
            </a:r>
            <a:r>
              <a:rPr lang="pt-BR" sz="1800" dirty="0"/>
              <a:t>E Deus viu que tudo o que havia feito era muito bom.</a:t>
            </a:r>
            <a:endParaRPr lang="en-US" sz="1800" dirty="0"/>
          </a:p>
          <a:p>
            <a:pPr marL="0" indent="0" algn="ctr">
              <a:buNone/>
            </a:pPr>
            <a:endParaRPr lang="en-US" sz="1800" dirty="0"/>
          </a:p>
        </p:txBody>
      </p:sp>
      <p:pic>
        <p:nvPicPr>
          <p:cNvPr id="4" name="Picture 3">
            <a:extLst>
              <a:ext uri="{FF2B5EF4-FFF2-40B4-BE49-F238E27FC236}">
                <a16:creationId xmlns:a16="http://schemas.microsoft.com/office/drawing/2014/main" id="{1D9F4218-DBEC-E519-C71E-CE8C51A52660}"/>
              </a:ext>
            </a:extLst>
          </p:cNvPr>
          <p:cNvPicPr>
            <a:picLocks noChangeAspect="1"/>
          </p:cNvPicPr>
          <p:nvPr/>
        </p:nvPicPr>
        <p:blipFill>
          <a:blip r:embed="rId2"/>
          <a:stretch>
            <a:fillRect/>
          </a:stretch>
        </p:blipFill>
        <p:spPr>
          <a:xfrm>
            <a:off x="3141043" y="3525253"/>
            <a:ext cx="3384886" cy="2538664"/>
          </a:xfrm>
          <a:prstGeom prst="rect">
            <a:avLst/>
          </a:prstGeom>
        </p:spPr>
      </p:pic>
    </p:spTree>
    <p:extLst>
      <p:ext uri="{BB962C8B-B14F-4D97-AF65-F5344CB8AC3E}">
        <p14:creationId xmlns:p14="http://schemas.microsoft.com/office/powerpoint/2010/main" val="31966625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9AB673F-A6C6-5839-1313-AE96CBAFCE70}"/>
              </a:ext>
            </a:extLst>
          </p:cNvPr>
          <p:cNvSpPr>
            <a:spLocks noGrp="1"/>
          </p:cNvSpPr>
          <p:nvPr>
            <p:ph idx="1"/>
          </p:nvPr>
        </p:nvSpPr>
        <p:spPr>
          <a:xfrm>
            <a:off x="530892" y="481263"/>
            <a:ext cx="8082213" cy="5618698"/>
          </a:xfrm>
        </p:spPr>
        <p:txBody>
          <a:bodyPr/>
          <a:lstStyle/>
          <a:p>
            <a:pPr marL="0" indent="0" algn="ctr">
              <a:buNone/>
            </a:pPr>
            <a:r>
              <a:rPr lang="en-US" dirty="0"/>
              <a:t>The Ascension</a:t>
            </a:r>
          </a:p>
          <a:p>
            <a:pPr marL="0" indent="0" algn="ctr">
              <a:buNone/>
            </a:pPr>
            <a:r>
              <a:rPr lang="en-US" sz="1600" b="1" dirty="0"/>
              <a:t>Acts 1:9-11 </a:t>
            </a:r>
            <a:r>
              <a:rPr lang="en-US" sz="1600" dirty="0"/>
              <a:t>After he said this, he was taken up before their very eyes, and a cloud hid him from their sight. They were looking intently up into the sky as he was going, when suddenly two men dressed in white stood beside them. “Men of Galilee,” they said, “why do you stand here looking into the sky? This same Jesus, who has been taken from you into heaven, will come back in the same way you have seen him go into heaven.”</a:t>
            </a:r>
          </a:p>
          <a:p>
            <a:pPr marL="0" indent="0" algn="ctr">
              <a:buNone/>
            </a:pPr>
            <a:r>
              <a:rPr lang="pt-BR" sz="1600" b="1" dirty="0"/>
              <a:t>Atos 1:9-11 </a:t>
            </a:r>
            <a:r>
              <a:rPr lang="pt-BR" sz="1600" dirty="0"/>
              <a:t>Depois de ter dito isso, Jesus foi levado para o céu diante deles. Então uma nuvem o cobriu, e eles não puderam vê-lo mais. 10Eles ainda estavam olhando firme para o céu enquanto Jesus subia, quando dois homens vestidos de branco apareceram perto deles e disseram:— Homens da Galileia, por que vocês estão aí olhando para o céu? Esse Jesus que estava com vocês e que foi levado para o céu voltará do mesmo modo que vocês o viram subir.</a:t>
            </a:r>
          </a:p>
          <a:p>
            <a:pPr marL="0" indent="0" algn="ctr">
              <a:buNone/>
            </a:pPr>
            <a:r>
              <a:rPr lang="en-US" sz="1600" b="1" dirty="0"/>
              <a:t>Mark 16:19 </a:t>
            </a:r>
            <a:r>
              <a:rPr lang="en-US" sz="1600" dirty="0"/>
              <a:t>After the Lord Jesus had spoken to them, he was taken up into heaven and he sat at the right hand of God.</a:t>
            </a:r>
            <a:endParaRPr lang="pt-BR" sz="1600" dirty="0"/>
          </a:p>
          <a:p>
            <a:pPr marL="0" indent="0" algn="ctr">
              <a:buNone/>
            </a:pPr>
            <a:r>
              <a:rPr lang="en-US" sz="1600" b="1" dirty="0"/>
              <a:t>Marcos 16:19 </a:t>
            </a:r>
            <a:r>
              <a:rPr lang="pt-BR" sz="1600" dirty="0"/>
              <a:t>Depois de falar com eles, o Senhor Jesus foi levado para o céu e sentou-se do lado direito de Deus. </a:t>
            </a:r>
            <a:endParaRPr lang="en-US" sz="1600" dirty="0"/>
          </a:p>
        </p:txBody>
      </p:sp>
      <p:pic>
        <p:nvPicPr>
          <p:cNvPr id="2" name="Picture 1">
            <a:extLst>
              <a:ext uri="{FF2B5EF4-FFF2-40B4-BE49-F238E27FC236}">
                <a16:creationId xmlns:a16="http://schemas.microsoft.com/office/drawing/2014/main" id="{566C33E7-1401-8C19-E5CE-813F42FB8C9D}"/>
              </a:ext>
            </a:extLst>
          </p:cNvPr>
          <p:cNvPicPr>
            <a:picLocks noChangeAspect="1"/>
          </p:cNvPicPr>
          <p:nvPr/>
        </p:nvPicPr>
        <p:blipFill>
          <a:blip r:embed="rId2"/>
          <a:stretch>
            <a:fillRect/>
          </a:stretch>
        </p:blipFill>
        <p:spPr>
          <a:xfrm>
            <a:off x="3160293" y="4523873"/>
            <a:ext cx="2823414" cy="2117560"/>
          </a:xfrm>
          <a:prstGeom prst="rect">
            <a:avLst/>
          </a:prstGeom>
        </p:spPr>
      </p:pic>
    </p:spTree>
    <p:extLst>
      <p:ext uri="{BB962C8B-B14F-4D97-AF65-F5344CB8AC3E}">
        <p14:creationId xmlns:p14="http://schemas.microsoft.com/office/powerpoint/2010/main" val="38574366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2" descr="C:\Users\tom\Pictures\EvangeCube\EC11-Ascension.jpg"/>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009319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9AB673F-A6C6-5839-1313-AE96CBAFCE70}"/>
              </a:ext>
            </a:extLst>
          </p:cNvPr>
          <p:cNvSpPr>
            <a:spLocks noGrp="1"/>
          </p:cNvSpPr>
          <p:nvPr>
            <p:ph idx="1"/>
          </p:nvPr>
        </p:nvSpPr>
        <p:spPr>
          <a:xfrm>
            <a:off x="1078029" y="336884"/>
            <a:ext cx="7045694" cy="5840079"/>
          </a:xfrm>
        </p:spPr>
        <p:txBody>
          <a:bodyPr/>
          <a:lstStyle/>
          <a:p>
            <a:pPr marL="0" indent="0" algn="ctr">
              <a:buNone/>
            </a:pPr>
            <a:r>
              <a:rPr lang="en-US" dirty="0"/>
              <a:t>Hand Rescuing from Hell</a:t>
            </a:r>
          </a:p>
          <a:p>
            <a:pPr marL="0" indent="0" algn="ctr">
              <a:buNone/>
            </a:pPr>
            <a:r>
              <a:rPr lang="en-US" sz="1600" b="1" dirty="0"/>
              <a:t>Luke 19:10 </a:t>
            </a:r>
            <a:r>
              <a:rPr lang="en-US" sz="1600" dirty="0"/>
              <a:t>For the Son of Man came to seek and to save the lost.”</a:t>
            </a:r>
          </a:p>
          <a:p>
            <a:pPr marL="0" indent="0" algn="ctr">
              <a:buNone/>
            </a:pPr>
            <a:r>
              <a:rPr lang="pt-BR" sz="1600" b="1" dirty="0"/>
              <a:t>Lucas 19:10 </a:t>
            </a:r>
            <a:r>
              <a:rPr lang="pt-BR" sz="1600" dirty="0"/>
              <a:t>Porque o Filho do Homem veio buscar e salvar quem está perdido.</a:t>
            </a:r>
          </a:p>
          <a:p>
            <a:pPr marL="0" indent="0" algn="ctr">
              <a:buNone/>
            </a:pPr>
            <a:r>
              <a:rPr lang="en-US" sz="1600" b="1" dirty="0"/>
              <a:t>Ephesians 2:8-9 </a:t>
            </a:r>
            <a:r>
              <a:rPr lang="en-US" sz="1600" dirty="0"/>
              <a:t>For it is by grace you have been saved, through faith—and this is not from yourselves, it is the gift of God— 9not by works, so that no one can boast. </a:t>
            </a:r>
          </a:p>
          <a:p>
            <a:pPr marL="0" indent="0" algn="ctr">
              <a:buNone/>
            </a:pPr>
            <a:r>
              <a:rPr lang="pt-BR" sz="1600" b="1" dirty="0"/>
              <a:t>Efésios 2:8-9 </a:t>
            </a:r>
            <a:r>
              <a:rPr lang="pt-BR" sz="1600" dirty="0"/>
              <a:t>Pois pela graça de Deus vocês são salvos por meio da fé. Isso não vem de vocês, mas é um presente dado por Deus. 9A salvação não é o resultado dos esforços de vocês; portanto, ninguém pode se orgulhar de tê-la. </a:t>
            </a:r>
          </a:p>
          <a:p>
            <a:pPr marL="0" indent="0" algn="ctr">
              <a:buNone/>
            </a:pPr>
            <a:r>
              <a:rPr lang="pt-BR" sz="1600" b="1" dirty="0"/>
              <a:t>Romans 10:9</a:t>
            </a:r>
            <a:r>
              <a:rPr lang="pt-BR" sz="1600" dirty="0"/>
              <a:t> </a:t>
            </a:r>
            <a:r>
              <a:rPr lang="en-US" sz="1600" dirty="0"/>
              <a:t>If you declare with your mouth, “Jesus is Lord,” and believe in your heart that God raised him from the dead, you will be saved. </a:t>
            </a:r>
            <a:r>
              <a:rPr lang="pt-BR" sz="1600" dirty="0"/>
              <a:t> </a:t>
            </a:r>
          </a:p>
          <a:p>
            <a:pPr marL="0" indent="0" algn="ctr">
              <a:buNone/>
            </a:pPr>
            <a:r>
              <a:rPr lang="pt-BR" sz="1600" b="1" dirty="0"/>
              <a:t>Romanos 10:9 </a:t>
            </a:r>
            <a:r>
              <a:rPr lang="pt-BR" sz="1600" dirty="0"/>
              <a:t>Se você disser com a sua boca: “Jesus é Senhor” e no seu coração crer que Deus ressuscitou Jesus, você será salvo. </a:t>
            </a:r>
          </a:p>
          <a:p>
            <a:pPr marL="0" indent="0" algn="ctr">
              <a:buNone/>
            </a:pPr>
            <a:r>
              <a:rPr lang="en-US" sz="1600" b="1" dirty="0"/>
              <a:t>Romans 10:13 </a:t>
            </a:r>
            <a:r>
              <a:rPr lang="en-US" sz="1600" dirty="0"/>
              <a:t>For, “Everyone who calls on the name of the Lord will be saved.”</a:t>
            </a:r>
          </a:p>
          <a:p>
            <a:pPr marL="0" indent="0" algn="ctr">
              <a:buNone/>
            </a:pPr>
            <a:r>
              <a:rPr kumimoji="0" lang="pt-BR" sz="1600" b="1" i="0" u="none" strike="noStrike" kern="1200" cap="none" spc="0" normalizeH="0" baseline="0" noProof="0" dirty="0">
                <a:ln>
                  <a:noFill/>
                </a:ln>
                <a:solidFill>
                  <a:prstClr val="black"/>
                </a:solidFill>
                <a:effectLst/>
                <a:uLnTx/>
                <a:uFillTx/>
                <a:ea typeface="+mn-ea"/>
                <a:cs typeface="+mn-cs"/>
              </a:rPr>
              <a:t>Romanos 10:13 </a:t>
            </a:r>
            <a:r>
              <a:rPr lang="pt-BR" sz="1600" dirty="0"/>
              <a:t>Como dizem as Escrituras Sagradas: “Todos os que pedirem a ajuda do Senhor serão salvos.”</a:t>
            </a:r>
            <a:endParaRPr lang="en-US" sz="1600" dirty="0"/>
          </a:p>
        </p:txBody>
      </p:sp>
      <p:pic>
        <p:nvPicPr>
          <p:cNvPr id="4" name="Picture 3">
            <a:extLst>
              <a:ext uri="{FF2B5EF4-FFF2-40B4-BE49-F238E27FC236}">
                <a16:creationId xmlns:a16="http://schemas.microsoft.com/office/drawing/2014/main" id="{6F972283-0A93-8C73-CAE5-22166B35DE22}"/>
              </a:ext>
            </a:extLst>
          </p:cNvPr>
          <p:cNvPicPr>
            <a:picLocks noChangeAspect="1"/>
          </p:cNvPicPr>
          <p:nvPr/>
        </p:nvPicPr>
        <p:blipFill>
          <a:blip r:embed="rId2"/>
          <a:stretch>
            <a:fillRect/>
          </a:stretch>
        </p:blipFill>
        <p:spPr>
          <a:xfrm>
            <a:off x="3453864" y="4976261"/>
            <a:ext cx="2277979" cy="1708484"/>
          </a:xfrm>
          <a:prstGeom prst="rect">
            <a:avLst/>
          </a:prstGeom>
        </p:spPr>
      </p:pic>
    </p:spTree>
    <p:extLst>
      <p:ext uri="{BB962C8B-B14F-4D97-AF65-F5344CB8AC3E}">
        <p14:creationId xmlns:p14="http://schemas.microsoft.com/office/powerpoint/2010/main" val="20330922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6344664"/>
      </p:ext>
    </p:extLst>
  </p:cSld>
  <p:clrMapOvr>
    <a:masterClrMapping/>
  </p:clrMapOvr>
  <p:transition>
    <p:dissolv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9AB673F-A6C6-5839-1313-AE96CBAFCE70}"/>
              </a:ext>
            </a:extLst>
          </p:cNvPr>
          <p:cNvSpPr>
            <a:spLocks noGrp="1"/>
          </p:cNvSpPr>
          <p:nvPr>
            <p:ph idx="1"/>
          </p:nvPr>
        </p:nvSpPr>
        <p:spPr>
          <a:xfrm>
            <a:off x="628650" y="644893"/>
            <a:ext cx="7886700" cy="5532070"/>
          </a:xfrm>
        </p:spPr>
        <p:txBody>
          <a:bodyPr/>
          <a:lstStyle/>
          <a:p>
            <a:pPr marL="0" indent="0" algn="ctr">
              <a:buNone/>
            </a:pPr>
            <a:r>
              <a:rPr lang="en-US" dirty="0"/>
              <a:t>The World</a:t>
            </a:r>
          </a:p>
          <a:p>
            <a:pPr marL="0" indent="0" algn="ctr">
              <a:buNone/>
            </a:pPr>
            <a:r>
              <a:rPr lang="en-US" dirty="0"/>
              <a:t> * Flip from front toward back *</a:t>
            </a:r>
          </a:p>
          <a:p>
            <a:pPr marL="0" indent="0" algn="ctr">
              <a:buNone/>
            </a:pPr>
            <a:r>
              <a:rPr lang="en-US" sz="1800" b="1" dirty="0"/>
              <a:t>Genesis 1:1  </a:t>
            </a:r>
            <a:r>
              <a:rPr lang="en-US" sz="1800" dirty="0"/>
              <a:t>In the beginning, God created the heavens and the earth.</a:t>
            </a:r>
            <a:br>
              <a:rPr lang="en-US" sz="1800" dirty="0"/>
            </a:br>
            <a:r>
              <a:rPr lang="en-US" sz="1800" b="1" dirty="0" err="1"/>
              <a:t>Gênesis</a:t>
            </a:r>
            <a:r>
              <a:rPr lang="en-US" sz="1800" b="1" dirty="0"/>
              <a:t> 1:1 </a:t>
            </a:r>
            <a:r>
              <a:rPr lang="pt-BR" sz="1800" dirty="0"/>
              <a:t>No começo Deus criou os céus e a terra. </a:t>
            </a:r>
            <a:endParaRPr lang="en-US" sz="1800" dirty="0"/>
          </a:p>
        </p:txBody>
      </p:sp>
      <p:pic>
        <p:nvPicPr>
          <p:cNvPr id="2" name="Picture 1">
            <a:extLst>
              <a:ext uri="{FF2B5EF4-FFF2-40B4-BE49-F238E27FC236}">
                <a16:creationId xmlns:a16="http://schemas.microsoft.com/office/drawing/2014/main" id="{F26D4932-2973-EF91-7BE8-74802CD23120}"/>
              </a:ext>
            </a:extLst>
          </p:cNvPr>
          <p:cNvPicPr>
            <a:picLocks noChangeAspect="1"/>
          </p:cNvPicPr>
          <p:nvPr/>
        </p:nvPicPr>
        <p:blipFill>
          <a:blip r:embed="rId2"/>
          <a:stretch>
            <a:fillRect/>
          </a:stretch>
        </p:blipFill>
        <p:spPr>
          <a:xfrm>
            <a:off x="2751221" y="3159494"/>
            <a:ext cx="3641558" cy="2731168"/>
          </a:xfrm>
          <a:prstGeom prst="rect">
            <a:avLst/>
          </a:prstGeom>
        </p:spPr>
      </p:pic>
    </p:spTree>
    <p:extLst>
      <p:ext uri="{BB962C8B-B14F-4D97-AF65-F5344CB8AC3E}">
        <p14:creationId xmlns:p14="http://schemas.microsoft.com/office/powerpoint/2010/main" val="23765411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3" descr="C:\Users\tom\Pictures\EvangeCube\EC2-Eden.jpg"/>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834939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9AB673F-A6C6-5839-1313-AE96CBAFCE70}"/>
              </a:ext>
            </a:extLst>
          </p:cNvPr>
          <p:cNvSpPr>
            <a:spLocks noGrp="1"/>
          </p:cNvSpPr>
          <p:nvPr>
            <p:ph idx="1"/>
          </p:nvPr>
        </p:nvSpPr>
        <p:spPr>
          <a:xfrm>
            <a:off x="635267" y="718769"/>
            <a:ext cx="7536582" cy="4351338"/>
          </a:xfrm>
        </p:spPr>
        <p:txBody>
          <a:bodyPr/>
          <a:lstStyle/>
          <a:p>
            <a:pPr marL="0" indent="0" algn="ctr">
              <a:buNone/>
            </a:pPr>
            <a:r>
              <a:rPr lang="en-US" dirty="0"/>
              <a:t>Adam &amp; Eve Sin</a:t>
            </a:r>
          </a:p>
          <a:p>
            <a:pPr marL="0" indent="0" algn="ctr">
              <a:buNone/>
            </a:pPr>
            <a:r>
              <a:rPr lang="en-US" sz="1500" b="1" dirty="0"/>
              <a:t>Genesis 3:6 </a:t>
            </a:r>
            <a:r>
              <a:rPr lang="en-US" sz="1500" dirty="0"/>
              <a:t>When the woman saw that the fruit of the tree was good for food and pleasing to the eye, and also desirable for gaining wisdom, she took some and ate it. She also gave some to her husband, who was with her, and he ate it. </a:t>
            </a:r>
          </a:p>
          <a:p>
            <a:pPr marL="0" indent="0" algn="ctr">
              <a:buNone/>
            </a:pPr>
            <a:r>
              <a:rPr lang="pt-BR" sz="1500" b="1" dirty="0"/>
              <a:t>Gênesis 3:6 </a:t>
            </a:r>
            <a:r>
              <a:rPr lang="pt-BR" sz="1500" dirty="0"/>
              <a:t>A mulher viu que a árvore era bonita e que as suas frutas eram boas de se comer. E ela pensou como seria bom ter entendimento. Aí apanhou uma fruta e comeu; e deu ao seu marido, e ele também comeu.</a:t>
            </a:r>
          </a:p>
          <a:p>
            <a:pPr marL="0" indent="0" algn="ctr">
              <a:buNone/>
            </a:pPr>
            <a:r>
              <a:rPr lang="pt-BR" sz="1500" b="1" dirty="0"/>
              <a:t>Romans 3:23 </a:t>
            </a:r>
            <a:r>
              <a:rPr lang="en-US" sz="1500" dirty="0"/>
              <a:t>for all have sinned and fall short of the glory of God,</a:t>
            </a:r>
          </a:p>
          <a:p>
            <a:pPr marL="0" indent="0" algn="ctr">
              <a:buNone/>
            </a:pPr>
            <a:r>
              <a:rPr lang="pt-BR" sz="1500" b="1" dirty="0"/>
              <a:t>Romanos 3:23 </a:t>
            </a:r>
            <a:r>
              <a:rPr lang="pt-BR" sz="1500" dirty="0"/>
              <a:t>Todos pecaram e estão afastados da presença gloriosa de Deus.</a:t>
            </a:r>
          </a:p>
          <a:p>
            <a:pPr marL="0" indent="0" algn="ctr">
              <a:buNone/>
            </a:pPr>
            <a:r>
              <a:rPr lang="pt-BR" sz="1500" b="1" dirty="0"/>
              <a:t>Romans 6:23 </a:t>
            </a:r>
            <a:r>
              <a:rPr lang="en-US" sz="1500" dirty="0"/>
              <a:t>For the wages of sin is death, but the gift of God is eternal life in Christ Jesus our Lord.</a:t>
            </a:r>
          </a:p>
          <a:p>
            <a:pPr marL="0" indent="0" algn="ctr">
              <a:buNone/>
            </a:pPr>
            <a:r>
              <a:rPr lang="pt-BR" sz="1500" b="1" dirty="0"/>
              <a:t>Romanos 6:23 </a:t>
            </a:r>
            <a:r>
              <a:rPr lang="pt-BR" sz="1500" dirty="0"/>
              <a:t>Pois o salário do pecado é a morte, mas o presente gratuito de Deus é a vida eterna, que temos em união com Cristo Jesus, o nosso Senhor.</a:t>
            </a:r>
            <a:endParaRPr lang="en-US" sz="1500" dirty="0"/>
          </a:p>
        </p:txBody>
      </p:sp>
      <p:pic>
        <p:nvPicPr>
          <p:cNvPr id="2" name="Picture 1">
            <a:extLst>
              <a:ext uri="{FF2B5EF4-FFF2-40B4-BE49-F238E27FC236}">
                <a16:creationId xmlns:a16="http://schemas.microsoft.com/office/drawing/2014/main" id="{F924A2A0-4F55-9641-1A01-3932D0DB81C9}"/>
              </a:ext>
            </a:extLst>
          </p:cNvPr>
          <p:cNvPicPr>
            <a:picLocks noChangeAspect="1"/>
          </p:cNvPicPr>
          <p:nvPr/>
        </p:nvPicPr>
        <p:blipFill>
          <a:blip r:embed="rId2"/>
          <a:stretch>
            <a:fillRect/>
          </a:stretch>
        </p:blipFill>
        <p:spPr>
          <a:xfrm>
            <a:off x="3195588" y="4415590"/>
            <a:ext cx="2887580" cy="2165684"/>
          </a:xfrm>
          <a:prstGeom prst="rect">
            <a:avLst/>
          </a:prstGeom>
        </p:spPr>
      </p:pic>
    </p:spTree>
    <p:extLst>
      <p:ext uri="{BB962C8B-B14F-4D97-AF65-F5344CB8AC3E}">
        <p14:creationId xmlns:p14="http://schemas.microsoft.com/office/powerpoint/2010/main" val="25648625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2" descr="C:\Users\tom\Pictures\EvangeCube\EC3-Fall.jpg"/>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711576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9AB673F-A6C6-5839-1313-AE96CBAFCE70}"/>
              </a:ext>
            </a:extLst>
          </p:cNvPr>
          <p:cNvSpPr>
            <a:spLocks noGrp="1"/>
          </p:cNvSpPr>
          <p:nvPr>
            <p:ph idx="1"/>
          </p:nvPr>
        </p:nvSpPr>
        <p:spPr>
          <a:xfrm>
            <a:off x="962526" y="535840"/>
            <a:ext cx="7132320" cy="4351338"/>
          </a:xfrm>
        </p:spPr>
        <p:txBody>
          <a:bodyPr/>
          <a:lstStyle/>
          <a:p>
            <a:pPr marL="0" indent="0" algn="ctr">
              <a:buNone/>
            </a:pPr>
            <a:r>
              <a:rPr lang="en-US" dirty="0"/>
              <a:t>Birth of Jesus</a:t>
            </a:r>
          </a:p>
          <a:p>
            <a:pPr marL="0" indent="0" algn="ctr">
              <a:buNone/>
            </a:pPr>
            <a:r>
              <a:rPr lang="en-US" sz="1800" b="1" dirty="0"/>
              <a:t>John 3:16 </a:t>
            </a:r>
            <a:r>
              <a:rPr lang="en-US" sz="1800" dirty="0"/>
              <a:t>For God so loved the world that he gave his one and only Son, that whoever believes in him shall not perish but have eternal life.</a:t>
            </a:r>
          </a:p>
          <a:p>
            <a:pPr marL="0" indent="0" algn="ctr">
              <a:buNone/>
            </a:pPr>
            <a:r>
              <a:rPr lang="pt-BR" sz="1800" b="1" dirty="0"/>
              <a:t>João 3:16 </a:t>
            </a:r>
            <a:r>
              <a:rPr lang="pt-BR" sz="1800" dirty="0"/>
              <a:t>Porque Deus amou o mundo tanto, que deu o seu único Filho, para que todo aquele que nele crer não morra, mas tenha a vida eterna.</a:t>
            </a:r>
            <a:endParaRPr lang="en-US" sz="1800" dirty="0"/>
          </a:p>
          <a:p>
            <a:pPr marL="0" indent="0" algn="ctr">
              <a:buNone/>
            </a:pPr>
            <a:endParaRPr lang="en-US" dirty="0"/>
          </a:p>
        </p:txBody>
      </p:sp>
      <p:pic>
        <p:nvPicPr>
          <p:cNvPr id="2" name="Picture 1">
            <a:extLst>
              <a:ext uri="{FF2B5EF4-FFF2-40B4-BE49-F238E27FC236}">
                <a16:creationId xmlns:a16="http://schemas.microsoft.com/office/drawing/2014/main" id="{7B47CB69-B54C-5FD5-943D-06169BEA07E5}"/>
              </a:ext>
            </a:extLst>
          </p:cNvPr>
          <p:cNvPicPr>
            <a:picLocks noChangeAspect="1"/>
          </p:cNvPicPr>
          <p:nvPr/>
        </p:nvPicPr>
        <p:blipFill>
          <a:blip r:embed="rId2"/>
          <a:stretch>
            <a:fillRect/>
          </a:stretch>
        </p:blipFill>
        <p:spPr>
          <a:xfrm>
            <a:off x="2829828" y="3456238"/>
            <a:ext cx="3821230" cy="2865922"/>
          </a:xfrm>
          <a:prstGeom prst="rect">
            <a:avLst/>
          </a:prstGeom>
        </p:spPr>
      </p:pic>
    </p:spTree>
    <p:extLst>
      <p:ext uri="{BB962C8B-B14F-4D97-AF65-F5344CB8AC3E}">
        <p14:creationId xmlns:p14="http://schemas.microsoft.com/office/powerpoint/2010/main" val="33724276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2" descr="C:\Users\tom\Pictures\EvangeCube\EC4-Incarnation.jpg"/>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70346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9AB673F-A6C6-5839-1313-AE96CBAFCE70}"/>
              </a:ext>
            </a:extLst>
          </p:cNvPr>
          <p:cNvSpPr>
            <a:spLocks noGrp="1"/>
          </p:cNvSpPr>
          <p:nvPr>
            <p:ph idx="1"/>
          </p:nvPr>
        </p:nvSpPr>
        <p:spPr>
          <a:xfrm>
            <a:off x="628650" y="500514"/>
            <a:ext cx="7886700" cy="5676449"/>
          </a:xfrm>
        </p:spPr>
        <p:txBody>
          <a:bodyPr/>
          <a:lstStyle/>
          <a:p>
            <a:pPr marL="0" indent="0" algn="ctr">
              <a:buNone/>
            </a:pPr>
            <a:r>
              <a:rPr lang="en-US" dirty="0"/>
              <a:t>Healed a Man Born Blind</a:t>
            </a:r>
          </a:p>
          <a:p>
            <a:pPr marL="0" indent="0" algn="ctr">
              <a:buNone/>
            </a:pPr>
            <a:r>
              <a:rPr lang="en-US" dirty="0"/>
              <a:t>John 9</a:t>
            </a:r>
          </a:p>
          <a:p>
            <a:pPr marL="0" indent="0" algn="ctr">
              <a:buNone/>
            </a:pPr>
            <a:r>
              <a:rPr lang="en-US" dirty="0"/>
              <a:t>João 9</a:t>
            </a:r>
          </a:p>
        </p:txBody>
      </p:sp>
      <p:pic>
        <p:nvPicPr>
          <p:cNvPr id="2" name="Picture 1">
            <a:extLst>
              <a:ext uri="{FF2B5EF4-FFF2-40B4-BE49-F238E27FC236}">
                <a16:creationId xmlns:a16="http://schemas.microsoft.com/office/drawing/2014/main" id="{2B6A41CB-4C4C-2459-4AFB-4BF9E6B46174}"/>
              </a:ext>
            </a:extLst>
          </p:cNvPr>
          <p:cNvPicPr>
            <a:picLocks noChangeAspect="1"/>
          </p:cNvPicPr>
          <p:nvPr/>
        </p:nvPicPr>
        <p:blipFill>
          <a:blip r:embed="rId2"/>
          <a:stretch>
            <a:fillRect/>
          </a:stretch>
        </p:blipFill>
        <p:spPr>
          <a:xfrm>
            <a:off x="2964581" y="2331719"/>
            <a:ext cx="3070460" cy="2302845"/>
          </a:xfrm>
          <a:prstGeom prst="rect">
            <a:avLst/>
          </a:prstGeom>
        </p:spPr>
      </p:pic>
    </p:spTree>
    <p:extLst>
      <p:ext uri="{BB962C8B-B14F-4D97-AF65-F5344CB8AC3E}">
        <p14:creationId xmlns:p14="http://schemas.microsoft.com/office/powerpoint/2010/main" val="27450472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2" descr="C:\Users\tom\Pictures\EvangeCube\EC5-Jesus-Healing.jpg"/>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3116548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197</TotalTime>
  <Words>1298</Words>
  <Application>Microsoft Office PowerPoint</Application>
  <PresentationFormat>On-screen Show (4:3)</PresentationFormat>
  <Paragraphs>56</Paragraphs>
  <Slides>24</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24</vt:i4>
      </vt:variant>
    </vt:vector>
  </HeadingPairs>
  <TitlesOfParts>
    <vt:vector size="28"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account</dc:creator>
  <cp:lastModifiedBy>Stan Taylor</cp:lastModifiedBy>
  <cp:revision>13</cp:revision>
  <cp:lastPrinted>2023-05-11T18:51:17Z</cp:lastPrinted>
  <dcterms:created xsi:type="dcterms:W3CDTF">2023-05-11T18:06:04Z</dcterms:created>
  <dcterms:modified xsi:type="dcterms:W3CDTF">2024-04-16T18:47:30Z</dcterms:modified>
</cp:coreProperties>
</file>